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762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BDD546-2D15-4098-B7DD-F7F8B6CB0C38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1DCED9-8EEE-46B6-9301-E331FEFBC5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9379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DCED9-8EEE-46B6-9301-E331FEFBC55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09418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8184E-67CB-49CA-8843-0FA0F2D704A0}" type="datetime1">
              <a:rPr lang="ru-RU" smtClean="0"/>
              <a:t>13.01.2026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829B9-C341-41F8-8F98-DE24F9F34168}" type="datetime1">
              <a:rPr lang="ru-RU" smtClean="0"/>
              <a:t>13.01.2026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5E86F-9605-4AA5-8452-8F76FBDE0EAF}" type="datetime1">
              <a:rPr lang="ru-RU" smtClean="0"/>
              <a:t>13.01.2026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0B790-23FF-41D1-8F12-911178634D04}" type="datetime1">
              <a:rPr lang="ru-RU" smtClean="0"/>
              <a:t>13.01.2026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B92FB-E887-45E8-8AD4-9A1659B4A285}" type="datetime1">
              <a:rPr lang="ru-RU" smtClean="0"/>
              <a:t>13.01.2026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E0CB-15C6-4EC8-9BF0-20D368FFE8AB}" type="datetime1">
              <a:rPr lang="ru-RU" smtClean="0"/>
              <a:t>13.01.2026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BC8C9-8745-4C03-B48A-0E7AFD905428}" type="datetime1">
              <a:rPr lang="ru-RU" smtClean="0"/>
              <a:t>13.01.2026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77F41-170A-4385-B650-534C45288029}" type="datetime1">
              <a:rPr lang="ru-RU" smtClean="0"/>
              <a:t>13.01.2026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FF09A-7479-4765-BC09-9E8594065C71}" type="datetime1">
              <a:rPr lang="ru-RU" smtClean="0"/>
              <a:t>13.01.2026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53FD-0D1D-4E50-B8C9-48AA7EBC59CC}" type="datetime1">
              <a:rPr lang="ru-RU" smtClean="0"/>
              <a:t>13.01.2026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CE51D-1DD4-4F9A-8B07-34D2288694F4}" type="datetime1">
              <a:rPr lang="ru-RU" smtClean="0"/>
              <a:t>13.01.2026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7D051-EEC4-43F2-8E2B-CBE5DE3072CF}" type="datetime1">
              <a:rPr lang="ru-RU" smtClean="0"/>
              <a:t>13.01.2026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5292080" y="188640"/>
            <a:ext cx="32758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1                                                                                                                                                                               к постановлению главы Сергиево – Посадского                                                                                                                                                                               городского округа от </a:t>
            </a:r>
            <a:r>
              <a:rPr lang="ru-RU" sz="1200">
                <a:latin typeface="Times New Roman" panose="02020603050405020304" pitchFamily="18" charset="0"/>
                <a:cs typeface="Times New Roman" panose="02020603050405020304" pitchFamily="18" charset="0"/>
              </a:rPr>
              <a:t>12.01.2026 № 4-ПГ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246" y="1556791"/>
            <a:ext cx="8779249" cy="43321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205227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16</Words>
  <Application>Microsoft Office PowerPoint</Application>
  <PresentationFormat>Экран (4:3)</PresentationFormat>
  <Paragraphs>3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 Windows</cp:lastModifiedBy>
  <cp:revision>15</cp:revision>
  <cp:lastPrinted>2024-07-03T10:54:26Z</cp:lastPrinted>
  <dcterms:created xsi:type="dcterms:W3CDTF">2024-01-30T07:59:33Z</dcterms:created>
  <dcterms:modified xsi:type="dcterms:W3CDTF">2026-01-13T07:23:34Z</dcterms:modified>
</cp:coreProperties>
</file>